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1" r:id="rId9"/>
    <p:sldId id="275" r:id="rId10"/>
    <p:sldId id="26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62" r:id="rId21"/>
    <p:sldId id="274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8A5D8C-42B9-EE28-FD25-1B32742B3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7599C-10C8-C7B2-C0E1-E660A2A7F5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C9EBC-4AD9-43CD-8174-78115FEE121E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34019-8EB2-B30F-0955-F0D3AB9BCC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D14E4-09C0-B705-0A4D-F1DCF8C7CB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4D3FC-3D52-4B8F-955C-945364E43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698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BA04-D332-4B62-A3F8-1982B06B7564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225E9-BA0A-4292-9B87-94DE7A407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41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B333-7457-496A-AEB4-5E0F22767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8638A-60C5-4F12-8827-7649C9783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9193E-3A1E-43E5-B2C2-4B270944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E25D8-8EB9-453A-8131-517FD94033F2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48D-FD74-4007-A6EE-185AF6140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8D7F8-9D83-4C87-B83F-AE6B67D8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977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35FE-5DFB-4814-8401-D9B5BA71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802FD-5BA1-4C7F-B0E0-34827D22F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29363-14B3-4BC7-94A7-BC7B43AD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5744-CE9F-4996-9469-601A50E4D87D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155DD-A89F-4920-AC68-212C902B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6128-F00E-4DB8-B87B-31D7E6AB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289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2F5C8-0DA2-46FD-8CEB-1D08060BA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99E31-0DF4-4984-8E48-0D8E1534B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3DABF-6116-4EF7-B66F-72615BB1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CCCA-A4F7-4C31-B0A2-326388323159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4F75A-55E1-488D-ABCB-93C9C203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359D-E97E-415F-A9AC-00B7E77F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50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1B07-A19D-4A93-889A-2F6CE892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E998C-9A35-41D9-A01E-4FA70F06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96715-35CD-4A0F-8BCA-3B74BC7B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62CB3-EAF2-4F4C-80E5-9CECBCEBCB4B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B28C1-ECD9-45DE-81FB-04D911B6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0B312-1015-4817-BCDA-DA494692D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423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B9DB-6D6D-4C14-9A52-F43FD0F2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E8107-0DC3-4962-A68A-34DFA5C4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4B673-B501-459B-8648-50EFF53D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A93A-5224-451A-AE16-04CADEABAF21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0AEE3-4AA6-49A3-9044-45787BDD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E477-3067-48F3-BD4E-94424BC8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513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DF08-B76D-4B79-B56E-BC4641AB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95F0-D6F2-4190-8C17-5CF347EF5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E0886-0628-4F7A-9A27-2DEA65FF1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54519-8D8E-4031-B9F8-1639DB9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00D5B-7C0C-44E7-8F26-9E5C70C68486}" type="datetime1">
              <a:rPr lang="vi-VN" smtClean="0"/>
              <a:t>25/06/2022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72C11-AEFC-48D4-9F1F-F9011487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FB175-CBD4-4547-B14C-92FD0C24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449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1FD4-0A22-40C6-841F-4F40184F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9ECC-286E-4FD6-8316-10F6D33A8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1DF12-FF54-4921-8565-394F50463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43803-F570-4E07-AEF1-6AABF1867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20335-0125-4ED8-8894-B98144513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815D9-19B3-4D77-858A-B56FE845C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1470A-D724-4B3C-B8DF-BEFDE54285A0}" type="datetime1">
              <a:rPr lang="vi-VN" smtClean="0"/>
              <a:t>25/06/2022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453FA-1FBD-456A-A0E2-24F1A110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AFA9E-B220-454E-950E-55A78E61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051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55F1-BBDD-46EF-B706-5F88B22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E2505-9F80-464A-B5EF-DA5C92AD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AF9FD-F9CB-4A3D-8DDF-0BFAA5CDB29E}" type="datetime1">
              <a:rPr lang="vi-VN" smtClean="0"/>
              <a:t>25/06/2022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DBA76-B1F9-461E-ABC3-4A4525F8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3A090-D6F9-4F02-8DB2-57DD4C8E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951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4D09D-0875-47F3-95AD-634DC4BF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D22C-871F-4B7F-BDFD-EA5284F92888}" type="datetime1">
              <a:rPr lang="vi-VN" smtClean="0"/>
              <a:t>25/06/2022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AEEC2-A190-44F6-8070-4F062898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D5028-8D9D-4CA8-826F-83381E1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457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C042-E4A3-4B8A-AA46-DEB2FF27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075E-00CF-431C-9270-F9294729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BC5FF-9527-48DF-BE45-B717A49B8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9AD63-AC6F-4CD4-9A52-FA45C196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FAD-4839-46E3-8D28-6D57AEB33BF3}" type="datetime1">
              <a:rPr lang="vi-VN" smtClean="0"/>
              <a:t>25/06/2022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4A96-679F-4220-AE6A-B640850C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8D765-100E-4BF1-B7FA-9FDACB79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746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C28E-21E0-44EB-9D71-2A0F0113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F2CD4-5B6D-415B-9D64-CB714C7A8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A5EB3-D8DD-4562-ABE7-8E72CB268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22A1-F203-4855-8573-A2C90D6E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5EBCE-3956-4F16-9C3A-F2D6C5F09974}" type="datetime1">
              <a:rPr lang="vi-VN" smtClean="0"/>
              <a:t>25/06/2022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E31A-1E1F-4493-A3E5-1B45CB0C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BE690-BA5E-4405-A368-2E7FE7D0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470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32DA7-6CCE-4801-B4DE-AC55D1E91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6249-389A-4A60-A1A6-F4F733C5E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92634-4D1A-4943-B837-2D32E9E6A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3058-4000-4DF5-9713-7E8334E5F2CF}" type="datetime1">
              <a:rPr lang="vi-VN" smtClean="0"/>
              <a:t>25/06/2022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76595-F8AC-430B-9A2F-DC68BEE94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3E195-E831-4E25-8EEB-874C4C6F5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E914-480F-41B2-B37C-AEF9C3C36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941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5FDF918-9224-4860-A332-E3AC1A11A319}"/>
              </a:ext>
            </a:extLst>
          </p:cNvPr>
          <p:cNvSpPr/>
          <p:nvPr/>
        </p:nvSpPr>
        <p:spPr>
          <a:xfrm>
            <a:off x="-228600" y="2260600"/>
            <a:ext cx="12801600" cy="18880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6" name="Picture 2" descr="Ý nghĩa logo Đại học Công nghệ Tp.HCM (HUTECH)">
            <a:extLst>
              <a:ext uri="{FF2B5EF4-FFF2-40B4-BE49-F238E27FC236}">
                <a16:creationId xmlns:a16="http://schemas.microsoft.com/office/drawing/2014/main" id="{013E787A-D639-4F71-84F4-B00C0064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5" y="332438"/>
            <a:ext cx="3914274" cy="125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2B39B-A311-446F-8554-0263A79B6F7F}"/>
              </a:ext>
            </a:extLst>
          </p:cNvPr>
          <p:cNvSpPr txBox="1"/>
          <p:nvPr/>
        </p:nvSpPr>
        <p:spPr>
          <a:xfrm>
            <a:off x="5876656" y="598391"/>
            <a:ext cx="6178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2400" b="1" i="0" u="none" strike="noStrike" dirty="0">
                <a:solidFill>
                  <a:srgbClr val="356498"/>
                </a:solidFill>
                <a:effectLst/>
                <a:latin typeface="Arial" panose="020B0604020202020204" pitchFamily="34" charset="0"/>
              </a:rPr>
              <a:t>TRƯỜNG ĐẠI HỌC CÔNG NGHỆ TP.HCM</a:t>
            </a:r>
            <a:endParaRPr lang="vi-VN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2400" b="1" i="0" u="none" strike="noStrike" dirty="0">
                <a:solidFill>
                  <a:srgbClr val="356498"/>
                </a:solidFill>
                <a:effectLst/>
                <a:latin typeface="Arial" panose="020B0604020202020204" pitchFamily="34" charset="0"/>
              </a:rPr>
              <a:t>KHOA CÔNG NGHỆ THÔNG TIN</a:t>
            </a:r>
            <a:endParaRPr lang="vi-VN" sz="2400" b="0" dirty="0">
              <a:effectLst/>
            </a:endParaRPr>
          </a:p>
          <a:p>
            <a:br>
              <a:rPr lang="vi-VN" sz="2400" dirty="0"/>
            </a:br>
            <a:endParaRPr lang="vi-VN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6350E2-A720-4C28-A152-925FC0BF4196}"/>
              </a:ext>
            </a:extLst>
          </p:cNvPr>
          <p:cNvCxnSpPr/>
          <p:nvPr/>
        </p:nvCxnSpPr>
        <p:spPr>
          <a:xfrm>
            <a:off x="6096000" y="1395663"/>
            <a:ext cx="59303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D015E3-AF64-46B2-9891-F666439852DC}"/>
              </a:ext>
            </a:extLst>
          </p:cNvPr>
          <p:cNvSpPr txBox="1"/>
          <p:nvPr/>
        </p:nvSpPr>
        <p:spPr>
          <a:xfrm>
            <a:off x="622866" y="2537383"/>
            <a:ext cx="105075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3600" b="1">
                <a:solidFill>
                  <a:schemeClr val="bg1"/>
                </a:solidFill>
                <a:cs typeface="Aharoni" panose="02010803020104030203" pitchFamily="2" charset="-79"/>
              </a:rPr>
              <a:t>ĐỒ ÁN CƠ SỞ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3600" b="1">
                <a:solidFill>
                  <a:schemeClr val="bg1"/>
                </a:solidFill>
                <a:cs typeface="Aharoni" panose="02010803020104030203" pitchFamily="2" charset="-79"/>
              </a:rPr>
              <a:t>ĐỀ TÀI: WEB VÀ APP BÁN ĐỒ ĂN NHANH</a:t>
            </a:r>
            <a:br>
              <a:rPr lang="vi-VN" sz="3600" b="1">
                <a:solidFill>
                  <a:schemeClr val="bg1"/>
                </a:solidFill>
                <a:cs typeface="Aharoni" panose="02010803020104030203" pitchFamily="2" charset="-79"/>
              </a:rPr>
            </a:br>
            <a:endParaRPr lang="vi-VN" sz="3600" b="1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735E1B-2B27-4641-BB29-F1E54EB65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962156"/>
              </p:ext>
            </p:extLst>
          </p:nvPr>
        </p:nvGraphicFramePr>
        <p:xfrm>
          <a:off x="5681131" y="5435484"/>
          <a:ext cx="3940175" cy="1282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3708">
                  <a:extLst>
                    <a:ext uri="{9D8B030D-6E8A-4147-A177-3AD203B41FA5}">
                      <a16:colId xmlns:a16="http://schemas.microsoft.com/office/drawing/2014/main" val="2549182373"/>
                    </a:ext>
                  </a:extLst>
                </a:gridCol>
                <a:gridCol w="1576467">
                  <a:extLst>
                    <a:ext uri="{9D8B030D-6E8A-4147-A177-3AD203B41FA5}">
                      <a16:colId xmlns:a16="http://schemas.microsoft.com/office/drawing/2014/main" val="2824047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 Thanh Đạt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1911064759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244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Trần Thanh Phong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1911062330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43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Nguyễn Trọng Khải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1911060434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63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Phạm Bạch Minh Trí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50"/>
                        </a:spcAft>
                        <a:tabLst>
                          <a:tab pos="2971800" algn="l"/>
                        </a:tabLst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1911060287</a:t>
                      </a:r>
                      <a:endParaRPr lang="vi-VN" sz="1600" b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098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9E9E278-DD14-4CB8-8109-58D9202987E5}"/>
              </a:ext>
            </a:extLst>
          </p:cNvPr>
          <p:cNvSpPr txBox="1"/>
          <p:nvPr/>
        </p:nvSpPr>
        <p:spPr>
          <a:xfrm>
            <a:off x="5681131" y="506615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Nhóm Brothers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5B280-6F16-40FC-8481-7B86BB801030}"/>
              </a:ext>
            </a:extLst>
          </p:cNvPr>
          <p:cNvSpPr txBox="1"/>
          <p:nvPr/>
        </p:nvSpPr>
        <p:spPr>
          <a:xfrm>
            <a:off x="5681131" y="4696820"/>
            <a:ext cx="49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Giảng viên hướng dẫn: Trương Thị Minh Châu</a:t>
            </a:r>
          </a:p>
        </p:txBody>
      </p:sp>
      <p:pic>
        <p:nvPicPr>
          <p:cNvPr id="1028" name="Picture 4" descr="Premium Vector | Of fast food restaurant with more details. everything  editable.">
            <a:extLst>
              <a:ext uri="{FF2B5EF4-FFF2-40B4-BE49-F238E27FC236}">
                <a16:creationId xmlns:a16="http://schemas.microsoft.com/office/drawing/2014/main" id="{4DACB032-4090-4A6D-BBAB-652F1E9C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22" y="4203624"/>
            <a:ext cx="3579812" cy="270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FAFC3-4530-F708-F459-D5CF4DD4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1273" y="6296201"/>
            <a:ext cx="343293" cy="365125"/>
          </a:xfrm>
        </p:spPr>
        <p:txBody>
          <a:bodyPr/>
          <a:lstStyle/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t>1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315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5D145-1D6A-4B30-BE26-AAEF3670E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8" r="-8082"/>
          <a:stretch/>
        </p:blipFill>
        <p:spPr>
          <a:xfrm>
            <a:off x="1664208" y="1177122"/>
            <a:ext cx="8796528" cy="54808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3.1 Mô hình ERD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1E3C646-AC71-4FB0-9312-EAD59B14A495}"/>
              </a:ext>
            </a:extLst>
          </p:cNvPr>
          <p:cNvSpPr txBox="1">
            <a:spLocks/>
          </p:cNvSpPr>
          <p:nvPr/>
        </p:nvSpPr>
        <p:spPr>
          <a:xfrm>
            <a:off x="11434713" y="6296201"/>
            <a:ext cx="3998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10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1230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3.2 Mô hình ClassDiagram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6B1CE3-8D65-484F-8383-9DB902F7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60" y="1775901"/>
            <a:ext cx="7392492" cy="4938921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C5E4F225-FEEA-F7FE-639B-BB77DA588102}"/>
              </a:ext>
            </a:extLst>
          </p:cNvPr>
          <p:cNvSpPr txBox="1">
            <a:spLocks/>
          </p:cNvSpPr>
          <p:nvPr/>
        </p:nvSpPr>
        <p:spPr>
          <a:xfrm>
            <a:off x="11425287" y="6296201"/>
            <a:ext cx="409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11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440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7131A-A1AD-4AA7-B635-84151E20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59" y="2156694"/>
            <a:ext cx="7879080" cy="3467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712969" y="5767559"/>
            <a:ext cx="2766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Đăng nhập</a:t>
            </a:r>
            <a:endParaRPr lang="vi-VN" sz="240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159486B-84C1-0214-E4D6-BE0B151DD1DF}"/>
              </a:ext>
            </a:extLst>
          </p:cNvPr>
          <p:cNvSpPr txBox="1">
            <a:spLocks/>
          </p:cNvSpPr>
          <p:nvPr/>
        </p:nvSpPr>
        <p:spPr>
          <a:xfrm>
            <a:off x="11387579" y="6296201"/>
            <a:ext cx="446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12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891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889372" y="5833044"/>
            <a:ext cx="2638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Đăng ký</a:t>
            </a:r>
            <a:endParaRPr lang="vi-V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3A46B-66D2-4613-B482-3CB52CC5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44" y="1907222"/>
            <a:ext cx="8065008" cy="3595833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5785DA2-476C-524E-DE7B-AE45D7A29736}"/>
              </a:ext>
            </a:extLst>
          </p:cNvPr>
          <p:cNvSpPr txBox="1">
            <a:spLocks/>
          </p:cNvSpPr>
          <p:nvPr/>
        </p:nvSpPr>
        <p:spPr>
          <a:xfrm>
            <a:off x="11397007" y="6296201"/>
            <a:ext cx="437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13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12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069269" y="5833044"/>
            <a:ext cx="4053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Thực hiện đơn hàng</a:t>
            </a:r>
            <a:endParaRPr lang="vi-VN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734CF-784F-421C-89B3-3088B189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6" y="1782938"/>
            <a:ext cx="7848600" cy="4050106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5233A9C-C106-A215-7990-9AFEB3FC97DB}"/>
              </a:ext>
            </a:extLst>
          </p:cNvPr>
          <p:cNvSpPr txBox="1">
            <a:spLocks/>
          </p:cNvSpPr>
          <p:nvPr/>
        </p:nvSpPr>
        <p:spPr>
          <a:xfrm>
            <a:off x="11425287" y="6296201"/>
            <a:ext cx="4092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14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788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887562" y="5833043"/>
            <a:ext cx="2642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Đặt hàng</a:t>
            </a:r>
            <a:endParaRPr lang="vi-VN" sz="240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83A12A9-9FD9-4751-86B9-53E3012F9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47" y="1675764"/>
            <a:ext cx="5742305" cy="41572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B978B59-843F-C196-9960-72B0483A97EB}"/>
              </a:ext>
            </a:extLst>
          </p:cNvPr>
          <p:cNvSpPr txBox="1">
            <a:spLocks/>
          </p:cNvSpPr>
          <p:nvPr/>
        </p:nvSpPr>
        <p:spPr>
          <a:xfrm>
            <a:off x="11444141" y="6296201"/>
            <a:ext cx="390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15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196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159804" y="5833043"/>
            <a:ext cx="3872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cập nhật trang chủ</a:t>
            </a:r>
            <a:endParaRPr lang="vi-VN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9A229-B73A-4797-8A45-F1BFA0B0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43" y="1819275"/>
            <a:ext cx="8668512" cy="4013768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2DBFDFC-0620-0E06-5772-BE756774F557}"/>
              </a:ext>
            </a:extLst>
          </p:cNvPr>
          <p:cNvSpPr txBox="1">
            <a:spLocks/>
          </p:cNvSpPr>
          <p:nvPr/>
        </p:nvSpPr>
        <p:spPr>
          <a:xfrm>
            <a:off x="11397007" y="6296201"/>
            <a:ext cx="437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16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94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3.3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Mô hình Use-case các chức năng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E7E2-CED0-49AA-867E-99AD9B909A56}"/>
              </a:ext>
            </a:extLst>
          </p:cNvPr>
          <p:cNvSpPr txBox="1"/>
          <p:nvPr/>
        </p:nvSpPr>
        <p:spPr>
          <a:xfrm>
            <a:off x="4554877" y="5733288"/>
            <a:ext cx="3082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Thanh toán</a:t>
            </a:r>
            <a:endParaRPr lang="vi-VN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DD684-CDD8-4C7B-8556-8A127BA0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3" y="1891590"/>
            <a:ext cx="7571232" cy="3733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D434BC7-6BF7-E8B3-E6CA-C8425CD72E69}"/>
              </a:ext>
            </a:extLst>
          </p:cNvPr>
          <p:cNvSpPr txBox="1">
            <a:spLocks/>
          </p:cNvSpPr>
          <p:nvPr/>
        </p:nvSpPr>
        <p:spPr>
          <a:xfrm>
            <a:off x="11415861" y="6296201"/>
            <a:ext cx="418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17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89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3.4 Sơ đồ DFD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118" y="1630175"/>
            <a:ext cx="6347011" cy="4924425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DA56FBC-7330-6DC0-DA23-8F7B3E611AD8}"/>
              </a:ext>
            </a:extLst>
          </p:cNvPr>
          <p:cNvSpPr txBox="1">
            <a:spLocks/>
          </p:cNvSpPr>
          <p:nvPr/>
        </p:nvSpPr>
        <p:spPr>
          <a:xfrm>
            <a:off x="11349873" y="6296201"/>
            <a:ext cx="484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18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5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7563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3. CÁC MÔ HÌNH CHỨC NĂNG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0E4B-28D1-4293-A4B9-3C3C6B7B5551}"/>
              </a:ext>
            </a:extLst>
          </p:cNvPr>
          <p:cNvSpPr txBox="1"/>
          <p:nvPr/>
        </p:nvSpPr>
        <p:spPr>
          <a:xfrm>
            <a:off x="137161" y="1177122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3.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5 Cơ sở dữ liệu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7" y="1726696"/>
            <a:ext cx="11049946" cy="4904189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4D6409B-4A5B-FCAD-A645-F679CA34073F}"/>
              </a:ext>
            </a:extLst>
          </p:cNvPr>
          <p:cNvSpPr txBox="1">
            <a:spLocks/>
          </p:cNvSpPr>
          <p:nvPr/>
        </p:nvSpPr>
        <p:spPr>
          <a:xfrm>
            <a:off x="11415861" y="6296201"/>
            <a:ext cx="418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19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256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E92E45C-2530-4156-82AD-8AFEFA3443B8}"/>
              </a:ext>
            </a:extLst>
          </p:cNvPr>
          <p:cNvSpPr/>
          <p:nvPr/>
        </p:nvSpPr>
        <p:spPr>
          <a:xfrm>
            <a:off x="1463040" y="1177121"/>
            <a:ext cx="9564624" cy="3596047"/>
          </a:xfrm>
          <a:prstGeom prst="wedgeEllipseCallout">
            <a:avLst>
              <a:gd name="adj1" fmla="val -35759"/>
              <a:gd name="adj2" fmla="val 66059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5682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NỘI DUNG TRÌNH BÀY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A1DD3-D5D7-41EB-A5AB-F2FF9083BC78}"/>
              </a:ext>
            </a:extLst>
          </p:cNvPr>
          <p:cNvSpPr txBox="1"/>
          <p:nvPr/>
        </p:nvSpPr>
        <p:spPr>
          <a:xfrm>
            <a:off x="3023564" y="2034149"/>
            <a:ext cx="6370423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vi-VN" sz="2000" b="1"/>
              <a:t>GIỚI THIỆU ĐỀ TÀI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vi-VN" sz="2000" b="1"/>
              <a:t>CÁC CÔNG CỤ HỖ TRỢ THỰC HIỆN ĐỀ TÀI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vi-VN" sz="2000" b="1"/>
              <a:t>CÁC MÔ HÌNH CHỨC NĂNG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vi-VN" sz="2000" b="1"/>
              <a:t>DEMO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CBBA70-61AB-413D-B9B5-4168FF6D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69834"/>
            <a:ext cx="2791864" cy="25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8C5731E-763A-158B-23FA-4C4F5E24BBBB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2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06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215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4.DEMO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D4257-3C6E-43D5-B2B7-C18D4F9DCA8F}"/>
              </a:ext>
            </a:extLst>
          </p:cNvPr>
          <p:cNvSpPr/>
          <p:nvPr/>
        </p:nvSpPr>
        <p:spPr>
          <a:xfrm>
            <a:off x="2923260" y="2545994"/>
            <a:ext cx="657103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16600" b="1" cap="none" spc="0">
                <a:ln w="5715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DEMO</a:t>
            </a:r>
            <a:endParaRPr lang="en-US" sz="16600" b="1" cap="none" spc="0">
              <a:ln w="5715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663DA75-8D83-8F20-5C96-71DD20AAF116}"/>
              </a:ext>
            </a:extLst>
          </p:cNvPr>
          <p:cNvSpPr txBox="1">
            <a:spLocks/>
          </p:cNvSpPr>
          <p:nvPr/>
        </p:nvSpPr>
        <p:spPr>
          <a:xfrm>
            <a:off x="11349873" y="6296201"/>
            <a:ext cx="484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20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878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194" name="Picture 2" descr="Thank You Very Much GIFs - Get the best GIF on GIPHY">
            <a:extLst>
              <a:ext uri="{FF2B5EF4-FFF2-40B4-BE49-F238E27FC236}">
                <a16:creationId xmlns:a16="http://schemas.microsoft.com/office/drawing/2014/main" id="{41921423-38FC-4F90-8B8B-9DEB9708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76" y="2250702"/>
            <a:ext cx="4572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8F4CBAD-ED7A-EDAD-2452-2BF1B552C87A}"/>
              </a:ext>
            </a:extLst>
          </p:cNvPr>
          <p:cNvSpPr txBox="1">
            <a:spLocks/>
          </p:cNvSpPr>
          <p:nvPr/>
        </p:nvSpPr>
        <p:spPr>
          <a:xfrm>
            <a:off x="11353801" y="6296201"/>
            <a:ext cx="4807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21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27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523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1.GIỚI THIỆU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0D2C4C-5F4B-437B-A3A8-E13BB15C37DF}"/>
              </a:ext>
            </a:extLst>
          </p:cNvPr>
          <p:cNvSpPr/>
          <p:nvPr/>
        </p:nvSpPr>
        <p:spPr>
          <a:xfrm>
            <a:off x="841153" y="2505670"/>
            <a:ext cx="10735247" cy="1015663"/>
          </a:xfrm>
          <a:prstGeom prst="rect">
            <a:avLst/>
          </a:prstGeom>
          <a:noFill/>
          <a:effectLst>
            <a:reflection blurRad="6350" stA="50000" endA="300" endPos="90000" dist="508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>
                <a:ln w="381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WEB VÀ APP BÁN ĐỒ ĂN NHANH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67147E0-A51B-BB2E-465C-9927B0A7D704}"/>
              </a:ext>
            </a:extLst>
          </p:cNvPr>
          <p:cNvSpPr txBox="1">
            <a:spLocks/>
          </p:cNvSpPr>
          <p:nvPr/>
        </p:nvSpPr>
        <p:spPr>
          <a:xfrm>
            <a:off x="11576400" y="6356350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3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76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1" y="1233364"/>
            <a:ext cx="3027380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2.1 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Visual studio</a:t>
            </a: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074" name="Picture 2" descr="We've upgraded the UI in Visual Studio 2022 - Visual Studio Blog">
            <a:extLst>
              <a:ext uri="{FF2B5EF4-FFF2-40B4-BE49-F238E27FC236}">
                <a16:creationId xmlns:a16="http://schemas.microsoft.com/office/drawing/2014/main" id="{416B88BC-FE67-4E70-986D-603D795E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64" y="1782938"/>
            <a:ext cx="7449671" cy="465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E3A1150-52D2-F772-5CE5-FDAEFA8E7F25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4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56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</a:t>
            </a: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SQL Server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Managerment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Studio</a:t>
            </a:r>
            <a:endParaRPr lang="vi-VN" sz="25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5122" name="Picture 2" descr="Hướng dẫn cài đặt SQL Server Management Studio từ A-Z">
            <a:extLst>
              <a:ext uri="{FF2B5EF4-FFF2-40B4-BE49-F238E27FC236}">
                <a16:creationId xmlns:a16="http://schemas.microsoft.com/office/drawing/2014/main" id="{0B27213A-7EE3-4057-B0A1-05E3801D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302" y="2038224"/>
            <a:ext cx="3578898" cy="237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QL Server Management Studio Intro - YouTube">
            <a:extLst>
              <a:ext uri="{FF2B5EF4-FFF2-40B4-BE49-F238E27FC236}">
                <a16:creationId xmlns:a16="http://schemas.microsoft.com/office/drawing/2014/main" id="{A689F61E-B8E2-4400-B52A-76D1AA9D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184580"/>
            <a:ext cx="8869680" cy="403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7AC480D-3E87-F94C-60F9-DE0768D38B06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5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90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3</a:t>
            </a: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Ngôn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ngữ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lập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trình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c#</a:t>
            </a:r>
            <a:endParaRPr lang="vi-VN" sz="25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6146" name="Picture 2" descr="Ngôn ngữ lập trình C# và những lý do “quyến rũ chết người” khiến bạn phải  học chúng ngay lập tức! - MindX blog">
            <a:extLst>
              <a:ext uri="{FF2B5EF4-FFF2-40B4-BE49-F238E27FC236}">
                <a16:creationId xmlns:a16="http://schemas.microsoft.com/office/drawing/2014/main" id="{D87361EF-0146-4C2F-8F47-15BBC004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36" y="2184580"/>
            <a:ext cx="4108704" cy="23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gôn ngữ lập trình C# và những lý do “quyến rũ chết người” khiến bạn phải  học chúng ngay lập tức! - MindX blog">
            <a:extLst>
              <a:ext uri="{FF2B5EF4-FFF2-40B4-BE49-F238E27FC236}">
                <a16:creationId xmlns:a16="http://schemas.microsoft.com/office/drawing/2014/main" id="{39DE5EC6-BF4D-41C9-8B97-74BD90F2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2198493"/>
            <a:ext cx="7671816" cy="439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E5C8598C-4759-0284-B4F4-95085908A2F5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6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7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0" y="1233364"/>
            <a:ext cx="5958839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</a:t>
            </a:r>
            <a:r>
              <a:rPr lang="en-US" sz="2500" b="1" dirty="0">
                <a:solidFill>
                  <a:srgbClr val="000000"/>
                </a:solidFill>
                <a:ea typeface="Times New Roman" panose="02020603050405020304" pitchFamily="18" charset="0"/>
              </a:rPr>
              <a:t>4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Ngôn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ngữ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dùng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để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thiết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kế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web</a:t>
            </a:r>
            <a:endParaRPr lang="vi-VN" sz="25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938AE-E7F1-4218-8391-D400E6D1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5" y="2076987"/>
            <a:ext cx="4802887" cy="2348709"/>
          </a:xfrm>
          <a:prstGeom prst="rect">
            <a:avLst/>
          </a:prstGeom>
        </p:spPr>
      </p:pic>
      <p:pic>
        <p:nvPicPr>
          <p:cNvPr id="7172" name="Picture 4" descr="CSS là gì? Kiến thức tổng quan về CSS">
            <a:extLst>
              <a:ext uri="{FF2B5EF4-FFF2-40B4-BE49-F238E27FC236}">
                <a16:creationId xmlns:a16="http://schemas.microsoft.com/office/drawing/2014/main" id="{D083D7AB-41E0-40F8-ABE4-9181F692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27" y="2031267"/>
            <a:ext cx="4802888" cy="23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avaScript là gì? Và những điều developer nên nắm vững » Cafedev.vn">
            <a:extLst>
              <a:ext uri="{FF2B5EF4-FFF2-40B4-BE49-F238E27FC236}">
                <a16:creationId xmlns:a16="http://schemas.microsoft.com/office/drawing/2014/main" id="{8596402C-CC9B-4F73-A8BD-7A7825C8A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63" y="4719745"/>
            <a:ext cx="5224272" cy="184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09E4369-3ADB-B110-21A5-216FF559B9A0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7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05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1" y="1233364"/>
            <a:ext cx="3027380" cy="54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5</a:t>
            </a:r>
            <a:r>
              <a:rPr lang="vi-VN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Android studio</a:t>
            </a:r>
            <a:endParaRPr lang="vi-VN" sz="2500" b="1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4104" name="Picture 8" descr="Các bản phát hành trước đây của Android Studio | Android 开发者 | Android  Developers">
            <a:extLst>
              <a:ext uri="{FF2B5EF4-FFF2-40B4-BE49-F238E27FC236}">
                <a16:creationId xmlns:a16="http://schemas.microsoft.com/office/drawing/2014/main" id="{0DFAB3D1-2F71-4EED-A8EE-F7E20E115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2038224"/>
            <a:ext cx="7927889" cy="43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ndroid Studio Download - Cách tải và cài đặt hiệu quả nhất">
            <a:extLst>
              <a:ext uri="{FF2B5EF4-FFF2-40B4-BE49-F238E27FC236}">
                <a16:creationId xmlns:a16="http://schemas.microsoft.com/office/drawing/2014/main" id="{8B48E10F-9DDC-442F-9002-1FE7E73E6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415" y="2038224"/>
            <a:ext cx="3525259" cy="176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3627731-B1F3-47B0-77EF-3CDA2300EC14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8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122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7B9ADD-B918-4300-9151-87CE2B1653F7}"/>
              </a:ext>
            </a:extLst>
          </p:cNvPr>
          <p:cNvSpPr/>
          <p:nvPr/>
        </p:nvSpPr>
        <p:spPr>
          <a:xfrm>
            <a:off x="0" y="-182880"/>
            <a:ext cx="12417552" cy="1298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8DAA3-F5DE-44D4-9384-EE09BD48E366}"/>
              </a:ext>
            </a:extLst>
          </p:cNvPr>
          <p:cNvSpPr txBox="1"/>
          <p:nvPr/>
        </p:nvSpPr>
        <p:spPr>
          <a:xfrm>
            <a:off x="961261" y="143178"/>
            <a:ext cx="1127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</a:rPr>
              <a:t>2.CÁC CÔNG CỤ HỖ TRỢ THỰC HIỆN ĐỀ TÀI</a:t>
            </a:r>
          </a:p>
        </p:txBody>
      </p:sp>
      <p:sp>
        <p:nvSpPr>
          <p:cNvPr id="13" name="Arrow: Right 5">
            <a:extLst>
              <a:ext uri="{FF2B5EF4-FFF2-40B4-BE49-F238E27FC236}">
                <a16:creationId xmlns:a16="http://schemas.microsoft.com/office/drawing/2014/main" id="{C513904B-AAD7-4B94-B2E5-2FEBE32C5A9A}"/>
              </a:ext>
            </a:extLst>
          </p:cNvPr>
          <p:cNvSpPr/>
          <p:nvPr/>
        </p:nvSpPr>
        <p:spPr>
          <a:xfrm>
            <a:off x="137161" y="266958"/>
            <a:ext cx="649224" cy="46032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5BF97-05A9-4570-9EB5-F861D0B751C9}"/>
              </a:ext>
            </a:extLst>
          </p:cNvPr>
          <p:cNvSpPr txBox="1"/>
          <p:nvPr/>
        </p:nvSpPr>
        <p:spPr>
          <a:xfrm>
            <a:off x="137160" y="1233364"/>
            <a:ext cx="5958839" cy="1040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vi-VN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2.</a:t>
            </a:r>
            <a:r>
              <a:rPr lang="en-US" sz="2500" b="1">
                <a:solidFill>
                  <a:srgbClr val="000000"/>
                </a:solidFill>
                <a:ea typeface="Times New Roman" panose="02020603050405020304" pitchFamily="18" charset="0"/>
              </a:rPr>
              <a:t>6</a:t>
            </a:r>
            <a:r>
              <a:rPr lang="en-US" sz="2500" b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Ngôn ngữ </a:t>
            </a:r>
            <a:r>
              <a:rPr lang="en-US" sz="2500" b="1">
                <a:solidFill>
                  <a:srgbClr val="000000"/>
                </a:solidFill>
                <a:ea typeface="Times New Roman" panose="02020603050405020304" pitchFamily="18" charset="0"/>
              </a:rPr>
              <a:t>lập trình Java</a:t>
            </a:r>
            <a:endParaRPr lang="vi-VN" sz="2500" b="1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endParaRPr lang="vi-VN" sz="2500" b="1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49" y="1762376"/>
            <a:ext cx="7297475" cy="4856139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D2F65F5-0843-2919-0A6C-8A4619670F24}"/>
              </a:ext>
            </a:extLst>
          </p:cNvPr>
          <p:cNvSpPr txBox="1">
            <a:spLocks/>
          </p:cNvSpPr>
          <p:nvPr/>
        </p:nvSpPr>
        <p:spPr>
          <a:xfrm>
            <a:off x="11491273" y="6296201"/>
            <a:ext cx="343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AE914-480F-41B2-B37C-AEF9C3C36621}" type="slidenum">
              <a:rPr lang="vi-VN" sz="1600" smtClean="0">
                <a:solidFill>
                  <a:schemeClr val="tx1"/>
                </a:solidFill>
                <a:latin typeface="+mj-lt"/>
              </a:rPr>
              <a:pPr/>
              <a:t>9</a:t>
            </a:fld>
            <a:endParaRPr lang="vi-VN" sz="1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846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373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Trii</dc:creator>
  <cp:lastModifiedBy>tthanh phong</cp:lastModifiedBy>
  <cp:revision>5</cp:revision>
  <dcterms:created xsi:type="dcterms:W3CDTF">2022-06-16T09:46:07Z</dcterms:created>
  <dcterms:modified xsi:type="dcterms:W3CDTF">2022-06-25T10:40:14Z</dcterms:modified>
</cp:coreProperties>
</file>